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86" r:id="rId2"/>
    <p:sldId id="284" r:id="rId3"/>
    <p:sldId id="285" r:id="rId4"/>
    <p:sldId id="283" r:id="rId5"/>
    <p:sldId id="28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9C7"/>
    <a:srgbClr val="82943F"/>
    <a:srgbClr val="455C18"/>
    <a:srgbClr val="7F82AF"/>
    <a:srgbClr val="D6C5BE"/>
    <a:srgbClr val="B381D9"/>
    <a:srgbClr val="E48826"/>
    <a:srgbClr val="361D63"/>
    <a:srgbClr val="003399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>
      <p:cViewPr varScale="1">
        <p:scale>
          <a:sx n="112" d="100"/>
          <a:sy n="112" d="100"/>
        </p:scale>
        <p:origin x="144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7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78627-6572-4370-9E1A-0700CEDE7560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6A950-6934-42D5-8F2A-7577514586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728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15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4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027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484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3011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66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640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119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607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258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39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087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15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9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01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53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BBAEE-AECF-4D9A-ACDF-FCAAC9D83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1022" y="1838106"/>
            <a:ext cx="6994392" cy="929266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GB" sz="54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GREETINGS CARDS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B9867A-6612-4436-86CC-C6939B399C29}"/>
              </a:ext>
            </a:extLst>
          </p:cNvPr>
          <p:cNvSpPr txBox="1"/>
          <p:nvPr/>
        </p:nvSpPr>
        <p:spPr>
          <a:xfrm>
            <a:off x="3545568" y="903079"/>
            <a:ext cx="568881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387C0-EB02-483C-B7CD-F56FAEDBE3EF}"/>
              </a:ext>
            </a:extLst>
          </p:cNvPr>
          <p:cNvSpPr txBox="1"/>
          <p:nvPr/>
        </p:nvSpPr>
        <p:spPr>
          <a:xfrm>
            <a:off x="1961294" y="3167304"/>
            <a:ext cx="5221413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Anyone received one?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95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What was it?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99709B-3162-4A60-926E-F1F11782705C}"/>
              </a:ext>
            </a:extLst>
          </p:cNvPr>
          <p:cNvSpPr txBox="1"/>
          <p:nvPr/>
        </p:nvSpPr>
        <p:spPr>
          <a:xfrm>
            <a:off x="7342197" y="2642324"/>
            <a:ext cx="134767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441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BBAEE-AECF-4D9A-ACDF-FCAAC9D83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5181" y="990878"/>
            <a:ext cx="6994392" cy="518583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  <a:highlight>
                  <a:srgbClr val="FFFF00"/>
                </a:highlight>
                <a:latin typeface="Baskerville Old Face" panose="02020602080505020303" pitchFamily="18" charset="0"/>
              </a:rPr>
              <a:t>GREETINGS CARDS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7756EE-A924-4480-A91C-FAE229D23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1985" y="1569404"/>
            <a:ext cx="8054162" cy="4071515"/>
          </a:xfrm>
        </p:spPr>
        <p:txBody>
          <a:bodyPr>
            <a:normAutofit/>
          </a:bodyPr>
          <a:lstStyle/>
          <a:p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B9867A-6612-4436-86CC-C6939B399C29}"/>
              </a:ext>
            </a:extLst>
          </p:cNvPr>
          <p:cNvSpPr txBox="1"/>
          <p:nvPr/>
        </p:nvSpPr>
        <p:spPr>
          <a:xfrm>
            <a:off x="3545568" y="903079"/>
            <a:ext cx="568881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DB4268-17E2-4BD6-9A9F-87C48FE7843C}"/>
              </a:ext>
            </a:extLst>
          </p:cNvPr>
          <p:cNvSpPr txBox="1"/>
          <p:nvPr/>
        </p:nvSpPr>
        <p:spPr>
          <a:xfrm rot="2265648">
            <a:off x="725853" y="3473536"/>
            <a:ext cx="20813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Baby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2A9FE7-085A-4892-A552-1AF213629AAB}"/>
              </a:ext>
            </a:extLst>
          </p:cNvPr>
          <p:cNvSpPr txBox="1"/>
          <p:nvPr/>
        </p:nvSpPr>
        <p:spPr>
          <a:xfrm rot="19906005">
            <a:off x="1509818" y="3953606"/>
            <a:ext cx="20813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Weddings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2A97E3-042F-4276-9B95-B18605662154}"/>
              </a:ext>
            </a:extLst>
          </p:cNvPr>
          <p:cNvSpPr txBox="1"/>
          <p:nvPr/>
        </p:nvSpPr>
        <p:spPr>
          <a:xfrm rot="1619804">
            <a:off x="6204354" y="3035384"/>
            <a:ext cx="32098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Congratulations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08C139-0616-49CA-8F1A-13E8627DD3D3}"/>
              </a:ext>
            </a:extLst>
          </p:cNvPr>
          <p:cNvSpPr txBox="1"/>
          <p:nvPr/>
        </p:nvSpPr>
        <p:spPr>
          <a:xfrm>
            <a:off x="6071191" y="4763815"/>
            <a:ext cx="29983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Sympathy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B746A9-583D-4F7D-B287-F0D601943445}"/>
              </a:ext>
            </a:extLst>
          </p:cNvPr>
          <p:cNvSpPr txBox="1"/>
          <p:nvPr/>
        </p:nvSpPr>
        <p:spPr>
          <a:xfrm>
            <a:off x="3624141" y="3848218"/>
            <a:ext cx="20813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none" spc="0" normalizeH="0" baseline="0" noProof="0" dirty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92AA4C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Birthdays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EDD068-C193-4613-BF56-0BA8AB694324}"/>
              </a:ext>
            </a:extLst>
          </p:cNvPr>
          <p:cNvSpPr txBox="1"/>
          <p:nvPr/>
        </p:nvSpPr>
        <p:spPr>
          <a:xfrm>
            <a:off x="3219685" y="4757683"/>
            <a:ext cx="20813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New Job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572E86-D6DD-46D3-8E9F-198CAAFF3054}"/>
              </a:ext>
            </a:extLst>
          </p:cNvPr>
          <p:cNvSpPr txBox="1"/>
          <p:nvPr/>
        </p:nvSpPr>
        <p:spPr>
          <a:xfrm rot="2090492">
            <a:off x="3909705" y="2800804"/>
            <a:ext cx="25863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Engagement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E44022-2461-4380-9D29-AAAF7D092695}"/>
              </a:ext>
            </a:extLst>
          </p:cNvPr>
          <p:cNvSpPr txBox="1"/>
          <p:nvPr/>
        </p:nvSpPr>
        <p:spPr>
          <a:xfrm rot="1308134">
            <a:off x="491215" y="4921693"/>
            <a:ext cx="23997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Christening</a:t>
            </a:r>
          </a:p>
        </p:txBody>
      </p:sp>
      <p:sp>
        <p:nvSpPr>
          <p:cNvPr id="5" name="Heart 4">
            <a:extLst>
              <a:ext uri="{FF2B5EF4-FFF2-40B4-BE49-F238E27FC236}">
                <a16:creationId xmlns:a16="http://schemas.microsoft.com/office/drawing/2014/main" id="{637E5BFA-C1C3-47A0-9C46-AB850E565270}"/>
              </a:ext>
            </a:extLst>
          </p:cNvPr>
          <p:cNvSpPr/>
          <p:nvPr/>
        </p:nvSpPr>
        <p:spPr>
          <a:xfrm>
            <a:off x="1879432" y="1701633"/>
            <a:ext cx="1666134" cy="191335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68580" tIns="34290" rIns="68580" bIns="34290" numCol="1" spcCol="0" rtlCol="0" fromWordArt="0" anchor="ctr" anchorCtr="0" forceAA="0" compatLnSpc="1">
            <a:prstTxWarp prst="textButton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VALENTINE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VALENTINE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DDE632F-52E6-4C15-AC09-857314C95CF4}"/>
              </a:ext>
            </a:extLst>
          </p:cNvPr>
          <p:cNvSpPr txBox="1"/>
          <p:nvPr/>
        </p:nvSpPr>
        <p:spPr>
          <a:xfrm rot="19792539">
            <a:off x="5740980" y="3787273"/>
            <a:ext cx="20813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Christmas</a:t>
            </a:r>
          </a:p>
        </p:txBody>
      </p:sp>
    </p:spTree>
    <p:extLst>
      <p:ext uri="{BB962C8B-B14F-4D97-AF65-F5344CB8AC3E}">
        <p14:creationId xmlns:p14="http://schemas.microsoft.com/office/powerpoint/2010/main" val="361409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BBAEE-AECF-4D9A-ACDF-FCAAC9D83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253" y="1048638"/>
            <a:ext cx="6994392" cy="929266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GB" sz="54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GREETINGS CARDS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B9867A-6612-4436-86CC-C6939B399C29}"/>
              </a:ext>
            </a:extLst>
          </p:cNvPr>
          <p:cNvSpPr txBox="1"/>
          <p:nvPr/>
        </p:nvSpPr>
        <p:spPr>
          <a:xfrm>
            <a:off x="3545568" y="903079"/>
            <a:ext cx="568881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C1CA30-08FC-42D3-9C4E-B23C75D7EA6D}"/>
              </a:ext>
            </a:extLst>
          </p:cNvPr>
          <p:cNvSpPr txBox="1"/>
          <p:nvPr/>
        </p:nvSpPr>
        <p:spPr>
          <a:xfrm>
            <a:off x="1485077" y="2187803"/>
            <a:ext cx="5510323" cy="4316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9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skerville Old Face" panose="02020602080505020303" pitchFamily="18" charset="0"/>
                <a:ea typeface="+mn-ea"/>
                <a:cs typeface="Calibri" panose="020F0502020204030204" pitchFamily="34" charset="0"/>
              </a:rPr>
              <a:t>THE MESSAGE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What is it for?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Who is it for?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 Greeting?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 Message?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 Farewell?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329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BBAEE-AECF-4D9A-ACDF-FCAAC9D83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2920" y="1048638"/>
            <a:ext cx="6994392" cy="929266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GB" sz="54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GREETINGS CARDS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B9867A-6612-4436-86CC-C6939B399C29}"/>
              </a:ext>
            </a:extLst>
          </p:cNvPr>
          <p:cNvSpPr txBox="1"/>
          <p:nvPr/>
        </p:nvSpPr>
        <p:spPr>
          <a:xfrm>
            <a:off x="3545568" y="903079"/>
            <a:ext cx="568881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92835-0489-40C3-858D-5B676DA98F34}"/>
              </a:ext>
            </a:extLst>
          </p:cNvPr>
          <p:cNvSpPr txBox="1"/>
          <p:nvPr/>
        </p:nvSpPr>
        <p:spPr>
          <a:xfrm>
            <a:off x="1850065" y="2123463"/>
            <a:ext cx="5295014" cy="380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Baskerville Old Face" panose="02020602080505020303" pitchFamily="18" charset="0"/>
                <a:ea typeface="+mn-ea"/>
                <a:cs typeface="+mn-cs"/>
              </a:rPr>
              <a:t>PAUL’S LETTERS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14303" marR="0" lvl="0" indent="-21430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Lots of them</a:t>
            </a:r>
          </a:p>
          <a:p>
            <a:pPr marL="214303" marR="0" lvl="0" indent="-21430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14303" marR="0" lvl="0" indent="-21430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Different messages</a:t>
            </a:r>
          </a:p>
          <a:p>
            <a:pPr marL="214303" marR="0" lvl="0" indent="-21430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14303" marR="0" lvl="0" indent="-21430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The same greeting</a:t>
            </a:r>
          </a:p>
          <a:p>
            <a:pPr marL="214303" marR="0" lvl="0" indent="-21430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14303" marR="0" lvl="0" indent="-21430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4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  <a:r>
              <a:rPr kumimoji="0" lang="en-GB" sz="5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race and Peace”</a:t>
            </a:r>
            <a:endParaRPr kumimoji="0" lang="en-GB" sz="21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407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D71C664-0A49-47DA-8EF4-DCFE59995FE1}"/>
              </a:ext>
            </a:extLst>
          </p:cNvPr>
          <p:cNvSpPr txBox="1"/>
          <p:nvPr/>
        </p:nvSpPr>
        <p:spPr>
          <a:xfrm>
            <a:off x="13032" y="1118515"/>
            <a:ext cx="35876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Ephesians 2: 1 -12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1099FB-3298-43FE-AC80-AA3C967FA2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4422" y="2165785"/>
            <a:ext cx="3237578" cy="25264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813ACAB-3D38-4250-955C-CE13C47796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3488" y="2340186"/>
            <a:ext cx="2639532" cy="16689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B7A59F0-EF73-4DC8-970D-7A1BE7CED1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3488" y="4253700"/>
            <a:ext cx="2639532" cy="1668911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17756EE-A924-4480-A91C-FAE229D23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1218" y="5088152"/>
            <a:ext cx="2788388" cy="627267"/>
          </a:xfrm>
          <a:ln>
            <a:solidFill>
              <a:srgbClr val="C000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GB" sz="405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highlight>
                  <a:srgbClr val="FF0000"/>
                </a:highlight>
              </a:rPr>
              <a:t>Royal Male</a:t>
            </a:r>
          </a:p>
        </p:txBody>
      </p:sp>
    </p:spTree>
    <p:extLst>
      <p:ext uri="{BB962C8B-B14F-4D97-AF65-F5344CB8AC3E}">
        <p14:creationId xmlns:p14="http://schemas.microsoft.com/office/powerpoint/2010/main" val="388679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6102</TotalTime>
  <Words>73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Aptos</vt:lpstr>
      <vt:lpstr>Arial</vt:lpstr>
      <vt:lpstr>Arial Rounded MT Bold</vt:lpstr>
      <vt:lpstr>Baskerville Old Face</vt:lpstr>
      <vt:lpstr>Calibri</vt:lpstr>
      <vt:lpstr>Century Gothic</vt:lpstr>
      <vt:lpstr>Comic Sans MS</vt:lpstr>
      <vt:lpstr>Wingdings 3</vt:lpstr>
      <vt:lpstr>Wisp</vt:lpstr>
      <vt:lpstr>GREETINGS CARDS</vt:lpstr>
      <vt:lpstr>GREETINGS CARDS</vt:lpstr>
      <vt:lpstr>GREETINGS CARDS</vt:lpstr>
      <vt:lpstr>GREETINGS CARDS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Lee</dc:creator>
  <cp:lastModifiedBy>David Lee</cp:lastModifiedBy>
  <cp:revision>566</cp:revision>
  <dcterms:created xsi:type="dcterms:W3CDTF">2021-01-02T18:20:38Z</dcterms:created>
  <dcterms:modified xsi:type="dcterms:W3CDTF">2024-08-18T14:00:23Z</dcterms:modified>
</cp:coreProperties>
</file>